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7" r:id="rId2"/>
    <p:sldId id="268" r:id="rId3"/>
    <p:sldId id="269" r:id="rId4"/>
    <p:sldId id="271" r:id="rId5"/>
    <p:sldId id="272" r:id="rId6"/>
    <p:sldId id="274" r:id="rId7"/>
    <p:sldId id="264" r:id="rId8"/>
    <p:sldId id="266" r:id="rId9"/>
    <p:sldId id="273" r:id="rId10"/>
    <p:sldId id="258" r:id="rId11"/>
    <p:sldId id="299" r:id="rId12"/>
    <p:sldId id="259" r:id="rId13"/>
    <p:sldId id="262" r:id="rId14"/>
    <p:sldId id="297" r:id="rId15"/>
    <p:sldId id="298" r:id="rId16"/>
    <p:sldId id="303" r:id="rId17"/>
    <p:sldId id="276" r:id="rId18"/>
    <p:sldId id="279" r:id="rId19"/>
    <p:sldId id="312" r:id="rId20"/>
    <p:sldId id="304" r:id="rId21"/>
    <p:sldId id="306" r:id="rId22"/>
    <p:sldId id="307" r:id="rId23"/>
    <p:sldId id="311" r:id="rId24"/>
    <p:sldId id="308" r:id="rId25"/>
    <p:sldId id="305" r:id="rId26"/>
    <p:sldId id="309" r:id="rId2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2"/>
    <p:restoredTop sz="65827"/>
  </p:normalViewPr>
  <p:slideViewPr>
    <p:cSldViewPr snapToGrid="0">
      <p:cViewPr varScale="1">
        <p:scale>
          <a:sx n="83" d="100"/>
          <a:sy n="83"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21/01/2025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10</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11</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12</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15</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17</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20</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22</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23</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24</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25</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7</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61" y="4301453"/>
            <a:ext cx="3897666" cy="21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5</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th</a:t>
              </a:r>
            </a:p>
          </p:txBody>
        </p:sp>
      </p:grpSp>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10 – 11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9</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23208</TotalTime>
  <Words>2276</Words>
  <Application>Microsoft Macintosh PowerPoint</Application>
  <PresentationFormat>Widescreen</PresentationFormat>
  <Paragraphs>258</Paragraphs>
  <Slides>26</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Git-Github repository guidelines</vt:lpstr>
      <vt:lpstr>A simple Code Review Workflow</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44</cp:revision>
  <dcterms:created xsi:type="dcterms:W3CDTF">2023-08-10T00:04:12Z</dcterms:created>
  <dcterms:modified xsi:type="dcterms:W3CDTF">2025-01-21T20:15:56Z</dcterms:modified>
</cp:coreProperties>
</file>